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2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4C520-9A91-4383-A018-64148D07D186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3D8BD-483A-4F68-877D-203B7BAC6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B96C4-DA06-4224-997F-81C6304EB1FC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135B5-6727-46F3-A2AF-C6C8850EA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F891E-6759-42A1-89C4-F99C45DF2CBF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66DF9-1871-4D1F-9FE4-EB4A1B924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345AA-97A5-494C-BE9C-6248842D3582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61D52-0883-4226-BAD3-908CD489F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28147-7DB6-4ACE-8F15-EE6062621CC4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31446-B59F-4CB1-8175-D2300BB68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FAAF6-BCE9-4F19-B6EB-78F2431AA13A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173EC-CF13-4F71-9289-5C5C64BC3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E94B0-856D-417D-988D-4617E7D0CF77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46CE0-9F99-458B-A4CB-D5AF584AB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5BD7E-8056-480E-9E8C-51B35CA15E73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CD1BB-3581-4DB3-9583-E9AD001FD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80788-3240-43DD-971D-082E4C16B537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04F93-F7CA-4F3C-819A-5296D8C2C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779AF-8F4A-4AE6-AE8C-87ABB5118E23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BFB62-4661-45AF-BECD-3672099ED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E10F0-9BA5-4DC3-AD20-A52EA83E4712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E010D-0A08-412E-B94F-7074C7310D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A00ECE-8AAE-42C6-9134-472ACB6C4503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7B19F-5B16-481B-ADF4-A8450F674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hilt.com.ua/admin/bindata/_0074967_ima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143240" y="5072074"/>
            <a:ext cx="1100138" cy="1166794"/>
          </a:xfrm>
          <a:prstGeom prst="rect">
            <a:avLst/>
          </a:prstGeom>
          <a:noFill/>
        </p:spPr>
      </p:pic>
      <p:pic>
        <p:nvPicPr>
          <p:cNvPr id="6" name="Picture 2" descr="http://mirsp.org/content/080811_69769184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lum contrast="28000"/>
          </a:blip>
          <a:srcRect/>
          <a:stretch>
            <a:fillRect/>
          </a:stretch>
        </p:blipFill>
        <p:spPr bwMode="auto">
          <a:xfrm>
            <a:off x="6429388" y="2071678"/>
            <a:ext cx="1071570" cy="107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</p:pic>
      <p:pic>
        <p:nvPicPr>
          <p:cNvPr id="1028" name="Picture 4" descr="http://vkmedia.org.mp3dot.ru/images/art/c/5/8/9/b_c589e5f3f75607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43313"/>
            <a:ext cx="2773363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214313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52400"/>
            <a:r>
              <a:rPr lang="ru-RU"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Но тарелки вьются-вьются,</a:t>
            </a:r>
            <a:endParaRPr lang="ru-RU">
              <a:ea typeface="Times New Roman" pitchFamily="18" charset="0"/>
              <a:cs typeface="Arial" charset="0"/>
            </a:endParaRPr>
          </a:p>
          <a:p>
            <a:pPr indent="152400" eaLnBrk="0" hangingPunct="0"/>
            <a:r>
              <a:rPr lang="ru-RU"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А Федоре не даются:</a:t>
            </a:r>
            <a:endParaRPr lang="ru-RU">
              <a:cs typeface="Arial" charset="0"/>
            </a:endParaRPr>
          </a:p>
          <a:p>
            <a:pPr indent="152400" eaLnBrk="0" hangingPunct="0"/>
            <a:r>
              <a:rPr lang="ru-RU">
                <a:latin typeface="Calibri" pitchFamily="34" charset="0"/>
                <a:cs typeface="Times New Roman" pitchFamily="18" charset="0"/>
              </a:rPr>
              <a:t>«</a:t>
            </a:r>
            <a:r>
              <a:rPr lang="ru-RU">
                <a:latin typeface="Lucida Sans Unicode" pitchFamily="34" charset="0"/>
                <a:cs typeface="Times New Roman" pitchFamily="18" charset="0"/>
              </a:rPr>
              <a:t>Лучше в поле пропадём,</a:t>
            </a:r>
            <a:endParaRPr lang="ru-RU">
              <a:cs typeface="Arial" charset="0"/>
            </a:endParaRPr>
          </a:p>
          <a:p>
            <a:pPr indent="152400" eaLnBrk="0" hangingPunct="0"/>
            <a:r>
              <a:rPr lang="ru-RU">
                <a:latin typeface="Lucida Sans Unicode" pitchFamily="34" charset="0"/>
                <a:cs typeface="Times New Roman" pitchFamily="18" charset="0"/>
              </a:rPr>
              <a:t>А к Федоре не пойдём!</a:t>
            </a:r>
            <a:r>
              <a:rPr lang="ru-RU">
                <a:latin typeface="Calibri" pitchFamily="34" charset="0"/>
                <a:cs typeface="Times New Roman" pitchFamily="18" charset="0"/>
              </a:rPr>
              <a:t>»</a:t>
            </a:r>
            <a:endParaRPr lang="ru-RU">
              <a:cs typeface="Arial" charset="0"/>
            </a:endParaRPr>
          </a:p>
        </p:txBody>
      </p:sp>
      <p:pic>
        <p:nvPicPr>
          <p:cNvPr id="1033" name="Picture 9" descr="http://gold-store.com.ua/media/catalog/product/cache/1/image/9df78eab33525d08d6e5fb8d27136e95/6/_/6_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38" y="17859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http://www.sevchern.ru/images/news/m_id-169/40010354B05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5" y="1000125"/>
            <a:ext cx="928688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http://www.rutoy.ru/upload/shop_1/2/3/5/item_23568/shop_items_catalog_image23568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688" y="5072063"/>
            <a:ext cx="714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1" descr="http://www.sevchern.ru/images/news/m_id-169/40010354B0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5" y="2143125"/>
            <a:ext cx="85725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http://gold-store.com.ua/media/catalog/product/cache/1/image/9df78eab33525d08d6e5fb8d27136e95/6/_/6_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3813" y="5715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http://mirsp.org/content/080811_69769184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lum contrast="28000"/>
          </a:blip>
          <a:srcRect/>
          <a:stretch>
            <a:fillRect/>
          </a:stretch>
        </p:blipFill>
        <p:spPr bwMode="auto">
          <a:xfrm>
            <a:off x="7786710" y="3000372"/>
            <a:ext cx="1071570" cy="107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</p:pic>
      <p:pic>
        <p:nvPicPr>
          <p:cNvPr id="20" name="Picture 2" descr="http://mirsp.org/content/080811_69769184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lum contrast="28000"/>
          </a:blip>
          <a:srcRect/>
          <a:stretch>
            <a:fillRect/>
          </a:stretch>
        </p:blipFill>
        <p:spPr bwMode="auto">
          <a:xfrm>
            <a:off x="3929058" y="3786190"/>
            <a:ext cx="1071570" cy="107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</p:pic>
      <p:pic>
        <p:nvPicPr>
          <p:cNvPr id="21" name="Picture 11" descr="http://www.sevchern.ru/images/news/m_id-169/40010354B0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63" y="5786438"/>
            <a:ext cx="85725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9" descr="http://gold-store.com.ua/media/catalog/product/cache/1/image/9df78eab33525d08d6e5fb8d27136e95/6/_/6_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75" y="300037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42887E-7 C -0.00711 0.00463 -0.01407 0.00509 -0.02188 0.00648 C -0.03507 0.00879 -0.0481 0.01157 -0.06146 0.01319 C -0.08386 0.01249 -0.09948 0.0118 -0.1198 0.00902 C -0.125 0.00694 -0.1257 0.00648 -0.13178 0.00786 C -0.1441 0.00763 -0.19306 0.01434 -0.2198 0.00393 C -0.22344 0.00439 -0.22709 0.00393 -0.23073 0.00509 C -0.23212 0.00555 -0.2356 0.0118 -0.23664 0.01319 C -0.23907 0.01642 -0.24202 0.01665 -0.24462 0.01966 C -0.24792 0.02336 -0.24619 0.02545 -0.25244 0.02753 C -0.25608 0.02868 -0.25973 0.03007 -0.26337 0.03146 C -0.26546 0.03215 -0.26928 0.03424 -0.26928 0.03447 C -0.27119 0.03655 -0.2757 0.04071 -0.2783 0.04071 L -0.30799 0.05783 L -0.30886 0.04464 " pathEditMode="relative" rAng="0" ptsTypes="ffffffffffffAAA">
                                      <p:cBhvr>
                                        <p:cTn id="14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2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11 0.02752 C 0.10243 0.0266 0.11753 0.02382 0.13368 0.02244 C 0.14618 0.01943 0.15868 0.0185 0.17135 0.01712 C 0.18732 0.01156 0.20989 0.01295 0.22673 0.01179 C 0.2368 0.00833 0.24653 0.00393 0.25642 2.53296E-6 C 0.25868 -0.0044 0.25989 -0.00764 0.26337 -0.01064 C 0.26805 -0.02013 0.27587 -0.02452 0.28125 -0.03308 C 0.28594 -0.04048 0.28819 -0.04881 0.29201 -0.05691 C 0.29496 -0.07541 0.30278 -0.09369 0.31684 -0.1004 C 0.32309 -0.10872 0.33298 -0.11266 0.34166 -0.11474 C 0.34757 -0.11751 0.35104 -0.12006 0.35746 -0.12145 C 0.36337 -0.12422 0.36909 -0.12561 0.37534 -0.12677 C 0.38055 -0.12931 0.3842 -0.12977 0.3901 -0.1307 C 0.39635 -0.13371 0.4026 -0.13671 0.40885 -0.13995 C 0.41163 -0.14134 0.41528 -0.1418 0.41788 -0.14388 C 0.421 -0.1462 0.42378 -0.1492 0.42673 -0.15175 C 0.43107 -0.15545 0.43368 -0.16401 0.43767 -0.16887 C 0.43732 -0.17326 0.4375 -0.17766 0.43663 -0.18205 C 0.43611 -0.18483 0.42778 -0.19663 0.42569 -0.19917 C 0.4243 -0.20588 0.4217 -0.20981 0.41875 -0.21513 C 0.41736 -0.21768 0.41493 -0.223 0.41493 -0.223 C 0.41232 -0.23664 0.4184 -0.25052 0.42274 -0.26255 C 0.42326 -0.26556 0.42534 -0.27597 0.42673 -0.27851 C 0.42795 -0.28083 0.43055 -0.28129 0.43177 -0.2836 C 0.43455 -0.28846 0.43698 -0.29424 0.43958 -0.29956 C 0.44149 -0.3035 0.44531 -0.30511 0.44757 -0.30882 C 0.45139 -0.31529 0.45312 -0.32177 0.45642 -0.32848 C 0.45434 -0.35531 0.44618 -0.34282 0.41979 -0.34166 C 0.39982 -0.33588 0.38333 -0.33611 0.36146 -0.33519 C 0.35694 -0.33727 0.35573 -0.34143 0.35243 -0.34583 C 0.35208 -0.34745 0.35208 -0.3493 0.35156 -0.35092 C 0.35104 -0.3523 0.34948 -0.35485 0.34948 -0.35485 " pathEditMode="relative" ptsTypes="fffffffffffffffffffffffffffffffA">
                                      <p:cBhvr>
                                        <p:cTn id="1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99 -0.003 C 0.06111 -0.00208 0.06632 -0.00046 0.07292 0.00209 C 0.07778 0.00926 0.07135 0.00093 0.07778 0.00602 C 0.08073 0.00833 0.08229 0.01111 0.08576 0.01273 C 0.08785 0.01712 0.09045 0.01897 0.09271 0.02337 C 0.09323 0.02638 0.09462 0.02938 0.09462 0.03262 C 0.09462 0.04534 0.08854 0.05298 0.08177 0.06015 C 0.07865 0.06339 0.07882 0.06639 0.07483 0.06801 C 0.06736 0.07888 0.06458 0.09207 0.05295 0.09716 C 0.04392 0.10919 0.03177 0.11034 0.02031 0.11566 C 0.01076 0.11497 0.00069 0.11682 -0.00833 0.11289 C -0.00955 0.11243 -0.00955 0.11011 -0.01042 0.10896 C -0.01458 0.10433 -0.01823 0.10155 -0.02326 0.0997 C -0.02517 0.09808 -0.02743 0.09739 -0.02917 0.09577 C -0.03646 0.08906 -0.02812 0.09369 -0.03507 0.09045 C -0.04167 0.08235 -0.06198 0.08768 -0.06684 0.08791 C -0.08681 0.09068 -0.10625 0.09762 -0.12622 0.10109 C -0.13299 0.10433 -0.14028 0.09994 -0.14705 0.09855 C -0.15868 0.093 -0.17083 0.08999 -0.18264 0.08536 C -0.18837 0.08027 -0.19323 0.07495 -0.19948 0.07079 C -0.20764 0.06524 -0.22101 0.06316 -0.23021 0.06154 C -0.23767 0.05506 -0.23715 0.04025 -0.23715 0.02984 L -0.24392 0.02984 " pathEditMode="relative" ptsTypes="fffffffffffffffffffff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3 0.07911 C 0.00781 0.0812 0.01788 0.08605 0.02517 0.0923 C 0.02621 0.09762 0.0276 0.09854 0.03107 0.10155 C 0.03472 0.10872 0.03593 0.11358 0.03802 0.12144 C 0.03888 0.13879 0.03593 0.13949 0.04392 0.14643 C 0.05034 0.14527 0.05156 0.14527 0.0559 0.13995 C 0.05503 0.12445 0.05208 0.10572 0.06579 0.10039 C 0.07343 0.1034 0.07812 0.10918 0.08454 0.11474 C 0.08645 0.11867 0.08975 0.1307 0.0934 0.13209 C 0.096 0.13301 0.09878 0.13278 0.10138 0.13324 C 0.10295 0.13232 0.10538 0.13278 0.10625 0.1307 C 0.11128 0.11821 0.1026 0.11705 0.11128 0.12006 C 0.11579 0.12885 0.11371 0.12561 0.11718 0.1307 C 0.11684 0.13463 0.11579 0.13856 0.11614 0.1425 C 0.11632 0.14527 0.1217 0.15429 0.12309 0.15707 C 0.14027 0.15614 0.15034 0.14504 0.15486 0.16239 C 0.15382 0.16725 0.15208 0.16956 0.15086 0.17419 C 0.15763 0.17858 0.16458 0.17673 0.1717 0.17419 C 0.17482 0.17141 0.17795 0.17118 0.18055 0.16748 C 0.18281 0.17048 0.18454 0.17511 0.18454 0.17951 L 0.19045 0.18344 L 0.20538 0.18205 " pathEditMode="relative" rAng="0" ptsTypes="fffffffffffffffffffA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5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101 0.2304 C -0.22465 0.21744 -0.2309 0.20634 -0.23976 0.19871 C -0.25017 0.20125 -0.25104 0.21235 -0.25851 0.21582 C -0.26389 0.2223 -0.27257 0.22438 -0.27934 0.22762 C -0.28125 0.22716 -0.28351 0.22739 -0.28524 0.22623 C -0.28733 0.22485 -0.28802 0.22068 -0.29028 0.21976 C -0.29132 0.21929 -0.29219 0.21883 -0.29323 0.21837 C -0.29635 0.2142 -0.29965 0.21235 -0.30313 0.20912 C -0.31007 0.21166 -0.30781 0.21536 -0.31406 0.20912 C -0.31649 0.20241 -0.32066 0.19801 -0.32587 0.19477 C -0.33142 0.18668 -0.33229 0.18598 -0.3408 0.18413 C -0.34583 0.18182 -0.34879 0.17997 -0.3526 0.17488 C -0.36024 0.17858 -0.35174 0.18159 -0.36146 0.17881 C -0.36441 0.17627 -0.36597 0.17372 -0.36944 0.17234 C -0.37292 0.17951 -0.37517 0.17604 -0.38038 0.17349 C -0.38125 0.17904 -0.38247 0.18136 -0.38524 0.18552 C -0.38941 0.18274 -0.39288 0.17789 -0.39722 0.17627 C -0.39757 0.17766 -0.39722 0.18089 -0.39809 0.1802 C -0.40052 0.17812 -0.40313 0.17095 -0.40313 0.17118 C -0.40556 0.16146 -0.40174 0.17303 -0.40903 0.16424 C -0.41302 0.15938 -0.41302 0.15244 -0.41892 0.15244 L -0.42587 0.1418 " pathEditMode="relative" rAng="0" ptsTypes="ffffffffffffffffffffAA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-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75 0.00208 C 0.07778 -0.00764 0.07622 -0.00764 0.07865 -0.0192 C 0.0783 -0.03655 0.0783 -0.05413 0.07778 -0.07171 C 0.07691 -0.10664 0.06372 -0.13324 0.05105 -0.16285 C 0.04844 -0.16887 0.04341 -0.18483 0.04011 -0.18922 C 0.03351 -0.19801 0.02414 -0.20634 0.01528 -0.20889 C 0.01146 -0.21166 0.00851 -0.21421 0.00435 -0.21559 C -0.00677 -0.21444 -0.02256 -0.21305 -0.0323 -0.20357 C -0.03749 -0.19848 -0.04218 -0.19293 -0.0481 -0.18922 C -0.05157 -0.18413 -0.05555 -0.18067 -0.05989 -0.1772 C -0.06025 -0.17581 -0.06025 -0.17419 -0.06093 -0.17326 C -0.06163 -0.17234 -0.06302 -0.1728 -0.06388 -0.17211 C -0.0665 -0.17002 -0.06928 -0.16655 -0.07187 -0.16401 C -0.07499 -0.15753 -0.0776 -0.15337 -0.08177 -0.14828 C -0.0835 -0.14018 -0.08697 -0.13301 -0.09167 -0.12723 C -0.09288 -0.12168 -0.096 -0.11821 -0.09757 -0.11266 C -0.09791 -0.10965 -0.0967 -0.10525 -0.09862 -0.1034 C -0.10018 -0.10202 -0.10174 -0.10618 -0.10348 -0.10734 C -0.10608 -0.10896 -0.11146 -0.11127 -0.11146 -0.11127 C -0.11372 -0.11451 -0.11563 -0.11682 -0.11841 -0.11913 C -0.12275 -0.12839 -0.12987 -0.13024 -0.13716 -0.13371 C -0.14098 -0.13926 -0.14948 -0.1425 -0.15504 -0.14435 C -0.16146 -0.15013 -0.16719 -0.15291 -0.17483 -0.15476 C -0.18178 -0.158 -0.18525 -0.15013 -0.19167 -0.14967 C -0.20487 -0.14897 -0.21806 -0.14874 -0.23125 -0.14828 C -0.23646 -0.14574 -0.23837 -0.1455 -0.2441 -0.14689 C -0.24323 -0.1654 -0.24497 -0.16494 -0.23907 -0.17604 C -0.23733 -0.1839 -0.2382 -0.17743 -0.23525 -0.17326 C -0.22587 -0.17419 -0.21685 -0.17604 -0.20747 -0.1772 C -0.20053 -0.18043 -0.19879 -0.17534 -0.19462 -0.16933 C -0.19219 -0.15707 -0.19237 -0.16031 -0.19462 -0.13903 C -0.1948 -0.13718 -0.19862 -0.13186 -0.19948 -0.13116 C -0.20764 -0.12538 -0.21928 -0.12191 -0.2283 -0.12052 C -0.2323 -0.11983 -0.23612 -0.1196 -0.24011 -0.11913 C -0.25244 -0.11428 -0.24358 -0.10641 -0.23716 -0.10086 C -0.23421 -0.09461 -0.23195 -0.09554 -0.22622 -0.09415 C -0.22136 -0.09184 -0.2165 -0.09045 -0.21146 -0.08883 C -0.24289 -0.08536 -0.23021 -0.09114 -0.24514 -0.0731 C -0.24879 -0.06269 -0.25122 -0.05205 -0.254 -0.04141 C -0.25365 -0.03123 -0.25382 -0.02105 -0.25296 -0.01111 C -0.25139 0.00809 -0.22726 0.02729 -0.21441 0.03238 C -0.21303 0.03539 -0.21077 0.03747 -0.20938 0.04048 C -0.20782 0.04372 -0.20712 0.05019 -0.20643 0.05366 C -0.20764 0.07101 -0.20591 0.0805 -0.21737 0.09044 C -0.22171 0.08998 -0.22605 0.09044 -0.23021 0.08929 C -0.23334 0.08836 -0.23143 0.0835 -0.23612 0.08119 C -0.24132 0.0842 -0.2441 0.08697 -0.2481 0.09183 C -0.25122 0.10039 -0.25712 0.10386 -0.26094 0.11172 C -0.26528 0.13277 -0.27587 0.13301 -0.28768 0.14318 C -0.28994 0.15197 -0.28698 0.15267 -0.29462 0.1485 C -0.3 0.14133 -0.30226 0.13578 -0.30643 0.12745 C -0.30747 0.12051 -0.30938 0.1064 -0.30938 0.1064 C -0.31007 0.09252 -0.3066 0.06292 -0.31737 0.05366 C -0.32101 0.04603 -0.32639 0.04163 -0.3323 0.0377 C -0.3356 0.03562 -0.33837 0.03238 -0.34219 0.03238 " pathEditMode="relative" ptsTypes="ffffffffffffffffffffffffffffffffffffffffffffffffffffffA"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4 0.00393 C 0.07674 0.00601 0.08681 0.01087 0.0941 0.01712 C 0.09514 0.02244 0.09653 0.02336 0.1 0.02637 C 0.10365 0.03354 0.10486 0.0384 0.10695 0.04626 C 0.10781 0.06361 0.10486 0.06431 0.11285 0.07125 C 0.11927 0.07009 0.12049 0.07009 0.12483 0.06477 C 0.12396 0.04927 0.12101 0.03053 0.13472 0.02521 C 0.14236 0.02822 0.14705 0.034 0.15347 0.03955 C 0.15538 0.04349 0.15868 0.05552 0.16233 0.0569 C 0.16493 0.05783 0.16771 0.0576 0.17031 0.05806 C 0.17188 0.05713 0.17431 0.0576 0.17518 0.05552 C 0.18021 0.04302 0.17153 0.04187 0.18021 0.04487 C 0.18472 0.05367 0.18264 0.05043 0.18611 0.05552 C 0.18577 0.05945 0.18472 0.06338 0.18507 0.06731 C 0.18525 0.07009 0.19063 0.07911 0.19202 0.08189 C 0.2092 0.08096 0.21927 0.06986 0.22379 0.08721 C 0.22275 0.09206 0.22101 0.09438 0.21979 0.099 C 0.22656 0.1034 0.23351 0.10155 0.24063 0.099 C 0.24375 0.09623 0.24688 0.096 0.24948 0.0923 C 0.25174 0.0953 0.25347 0.09993 0.25347 0.10432 L 0.25938 0.10826 L 0.27431 0.10687 " pathEditMode="relative" ptsTypes="fffffffffffffffffffA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51 0.06014 C 0.12639 0.06014 0.22344 0.06038 0.2651 0.06269 C 0.30677 0.065 0.27587 0.06847 0.27986 0.07472 C 0.28385 0.08096 0.28628 0.09022 0.28889 0.0997 " pathEditMode="relative" rAng="0" ptsTypes="aaaA">
                                      <p:cBhvr>
                                        <p:cTn id="2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2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99 -0.003 C 0.06111 -0.00208 0.06632 -0.00046 0.07292 0.00209 C 0.07778 0.00926 0.07135 0.00093 0.07778 0.00602 C 0.08073 0.00833 0.08229 0.01111 0.08576 0.01273 C 0.08785 0.01712 0.09045 0.01897 0.09271 0.02337 C 0.09323 0.02638 0.09462 0.02938 0.09462 0.03262 C 0.09462 0.04534 0.08854 0.05298 0.08177 0.06015 C 0.07865 0.06339 0.07882 0.06639 0.07483 0.06801 C 0.06736 0.07888 0.06458 0.09207 0.05295 0.09716 C 0.04392 0.10919 0.03177 0.11034 0.02031 0.11566 C 0.01076 0.11497 0.00069 0.11682 -0.00833 0.11289 C -0.00955 0.11243 -0.00955 0.11011 -0.01042 0.10896 C -0.01458 0.10433 -0.01823 0.10155 -0.02326 0.0997 C -0.02517 0.09808 -0.02743 0.09739 -0.02917 0.09577 C -0.03646 0.08906 -0.02812 0.09369 -0.03507 0.09045 C -0.04167 0.08235 -0.06198 0.08768 -0.06684 0.08791 C -0.08681 0.09068 -0.10625 0.09762 -0.12622 0.10109 C -0.13299 0.10433 -0.14028 0.09994 -0.14705 0.09855 C -0.15868 0.093 -0.17083 0.08999 -0.18264 0.08536 C -0.18837 0.08027 -0.19323 0.07495 -0.19948 0.07079 C -0.20764 0.06524 -0.22101 0.06316 -0.23021 0.06154 C -0.23767 0.05506 -0.23715 0.04025 -0.23715 0.02984 L -0.24392 0.02984 " pathEditMode="relative" ptsTypes="fffffffffffffffffffffAA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75 0.00208 C 0.07778 -0.00764 0.07622 -0.00764 0.07865 -0.0192 C 0.0783 -0.03655 0.0783 -0.05413 0.07778 -0.07171 C 0.07691 -0.10664 0.06372 -0.13324 0.05105 -0.16285 C 0.04844 -0.16887 0.04341 -0.18483 0.04011 -0.18922 C 0.03351 -0.19801 0.02414 -0.20634 0.01528 -0.20889 C 0.01146 -0.21166 0.00851 -0.21421 0.00435 -0.21559 C -0.00677 -0.21444 -0.02256 -0.21305 -0.0323 -0.20357 C -0.03749 -0.19848 -0.04218 -0.19293 -0.0481 -0.18922 C -0.05157 -0.18413 -0.05555 -0.18067 -0.05989 -0.1772 C -0.06025 -0.17581 -0.06025 -0.17419 -0.06093 -0.17326 C -0.06163 -0.17234 -0.06302 -0.1728 -0.06388 -0.17211 C -0.0665 -0.17002 -0.06928 -0.16655 -0.07187 -0.16401 C -0.07499 -0.15753 -0.0776 -0.15337 -0.08177 -0.14828 C -0.0835 -0.14018 -0.08697 -0.13301 -0.09167 -0.12723 C -0.09288 -0.12168 -0.096 -0.11821 -0.09757 -0.11266 C -0.09791 -0.10965 -0.0967 -0.10525 -0.09862 -0.1034 C -0.10018 -0.10202 -0.10174 -0.10618 -0.10348 -0.10734 C -0.10608 -0.10896 -0.11146 -0.11127 -0.11146 -0.11127 C -0.11372 -0.11451 -0.11563 -0.11682 -0.11841 -0.11913 C -0.12275 -0.12839 -0.12987 -0.13024 -0.13716 -0.13371 C -0.14098 -0.13926 -0.14948 -0.1425 -0.15504 -0.14435 C -0.16146 -0.15013 -0.16719 -0.15291 -0.17483 -0.15476 C -0.18178 -0.158 -0.18525 -0.15013 -0.19167 -0.14967 C -0.20487 -0.14897 -0.21806 -0.14874 -0.23125 -0.14828 C -0.23646 -0.14574 -0.23837 -0.1455 -0.2441 -0.14689 C -0.24323 -0.1654 -0.24497 -0.16494 -0.23907 -0.17604 C -0.23733 -0.1839 -0.2382 -0.17743 -0.23525 -0.17326 C -0.22587 -0.17419 -0.21685 -0.17604 -0.20747 -0.1772 C -0.20053 -0.18043 -0.19879 -0.17534 -0.19462 -0.16933 C -0.19219 -0.15707 -0.19237 -0.16031 -0.19462 -0.13903 C -0.1948 -0.13718 -0.19862 -0.13186 -0.19948 -0.13116 C -0.20764 -0.12538 -0.21928 -0.12191 -0.2283 -0.12052 C -0.2323 -0.11983 -0.23612 -0.1196 -0.24011 -0.11913 C -0.25244 -0.11428 -0.24358 -0.10641 -0.23716 -0.10086 C -0.23421 -0.09461 -0.23195 -0.09554 -0.22622 -0.09415 C -0.22136 -0.09184 -0.2165 -0.09045 -0.21146 -0.08883 C -0.24289 -0.08536 -0.23021 -0.09114 -0.24514 -0.0731 C -0.24879 -0.06269 -0.25122 -0.05205 -0.254 -0.04141 C -0.25365 -0.03123 -0.25382 -0.02105 -0.25296 -0.01111 C -0.25139 0.00809 -0.22726 0.02729 -0.21441 0.03238 C -0.21303 0.03539 -0.21077 0.03747 -0.20938 0.04048 C -0.20782 0.04372 -0.20712 0.05019 -0.20643 0.05366 C -0.20764 0.07101 -0.20591 0.0805 -0.21737 0.09044 C -0.22171 0.08998 -0.22605 0.09044 -0.23021 0.08929 C -0.23334 0.08836 -0.23143 0.0835 -0.23612 0.08119 C -0.24132 0.0842 -0.2441 0.08697 -0.2481 0.09183 C -0.25122 0.10039 -0.25712 0.10386 -0.26094 0.11172 C -0.26528 0.13277 -0.27587 0.13301 -0.28768 0.14318 C -0.28994 0.15197 -0.28698 0.15267 -0.29462 0.1485 C -0.3 0.14133 -0.30226 0.13578 -0.30643 0.12745 C -0.30747 0.12051 -0.30938 0.1064 -0.30938 0.1064 C -0.31007 0.09252 -0.3066 0.06292 -0.31737 0.05366 C -0.32101 0.04603 -0.32639 0.04163 -0.3323 0.0377 C -0.3356 0.03562 -0.33837 0.03238 -0.34219 0.03238 " pathEditMode="relative" ptsTypes="ffffffffffffffffffffffffffffffffffffffffffffffffffffff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41 0.08536 C 0.01284 0.09438 0.01111 0.09114 0.01441 0.096 C 0.01597 0.10224 0.01927 0.10571 0.02326 0.10918 C 0.02587 0.11404 0.02899 0.11821 0.03229 0.12237 C 0.03455 0.13255 0.03107 0.12006 0.03628 0.12885 C 0.03767 0.13116 0.03802 0.1344 0.03923 0.13694 C 0.04097 0.14458 0.03958 0.13972 0.04409 0.15128 L 0.04409 0.15128 C 0.04479 0.15406 0.04618 0.15938 0.04618 0.15938 C 0.04583 0.16285 0.04583 0.16632 0.04514 0.16979 C 0.04427 0.17395 0.04045 0.17604 0.03819 0.17904 C 0.03403 0.1846 0.03125 0.18992 0.02534 0.19223 C 0.0184 0.19015 0.01875 0.18436 0.0125 0.18182 C 0.00868 0.17673 0.00521 0.17118 0.00156 0.16586 C -0.00018 0.1728 0.00278 0.1802 0.00451 0.18691 C 0.00607 0.20333 0.00781 0.20842 -0.00434 0.21467 C -0.00781 0.21929 -0.01459 0.22161 -0.01927 0.22392 C -0.02222 0.21559 -0.01945 0.20773 -0.02222 0.19894 C -0.02431 0.19223 -0.02882 0.18737 -0.03212 0.18182 C -0.03542 0.17627 -0.03837 0.16956 -0.04202 0.16447 C -0.04566 0.15938 -0.04948 0.15753 -0.05382 0.15406 C -0.06077 0.14851 -0.06597 0.14319 -0.07361 0.13949 C -0.07604 0.13486 -0.07952 0.13185 -0.08264 0.12769 C -0.08698 0.12191 -0.09097 0.11474 -0.09549 0.10918 C -0.09827 0.09854 -0.10695 0.08675 -0.11528 0.08281 C -0.11754 0.07958 -0.12205 0.07611 -0.12518 0.07495 C -0.13021 0.07055 -0.13247 0.06732 -0.13802 0.0657 C -0.14063 0.06385 -0.14306 0.0613 -0.14601 0.06038 C -0.1474 0.05991 -0.14879 0.05968 -0.15 0.05899 C -0.15365 0.05714 -0.15608 0.0539 -0.1599 0.05251 C -0.16372 0.04881 -0.16632 0.04788 -0.16979 0.04326 C -0.17136 0.04118 -0.17361 0.03655 -0.17361 0.03655 " pathEditMode="relative" ptsTypes="ffffffFffffffffffffffffffffffffA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11358E-6 L 0.16736 0.00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hilt.com.ua/admin/bindata/_0074967_ima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143240" y="5072074"/>
            <a:ext cx="1100138" cy="1166794"/>
          </a:xfrm>
          <a:prstGeom prst="rect">
            <a:avLst/>
          </a:prstGeom>
          <a:noFill/>
        </p:spPr>
      </p:pic>
      <p:pic>
        <p:nvPicPr>
          <p:cNvPr id="6" name="Picture 2" descr="http://mirsp.org/content/080811_69769184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lum contrast="28000"/>
          </a:blip>
          <a:srcRect/>
          <a:stretch>
            <a:fillRect/>
          </a:stretch>
        </p:blipFill>
        <p:spPr bwMode="auto">
          <a:xfrm>
            <a:off x="6429388" y="2071678"/>
            <a:ext cx="1071570" cy="107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</p:pic>
      <p:pic>
        <p:nvPicPr>
          <p:cNvPr id="1033" name="Picture 9" descr="http://gold-store.com.ua/media/catalog/product/cache/1/image/9df78eab33525d08d6e5fb8d27136e95/6/_/6_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813" y="17145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http://www.sevchern.ru/images/news/m_id-169/40010354B0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5" y="1000125"/>
            <a:ext cx="928688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http://www.rutoy.ru/upload/shop_1/2/3/5/item_23568/shop_items_catalog_image23568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688" y="5072063"/>
            <a:ext cx="714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1" descr="http://www.sevchern.ru/images/news/m_id-169/40010354B05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5" y="2143125"/>
            <a:ext cx="85725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http://gold-store.com.ua/media/catalog/product/cache/1/image/9df78eab33525d08d6e5fb8d27136e95/6/_/6_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5715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http://mirsp.org/content/080811_69769184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lum contrast="28000"/>
          </a:blip>
          <a:srcRect/>
          <a:stretch>
            <a:fillRect/>
          </a:stretch>
        </p:blipFill>
        <p:spPr bwMode="auto">
          <a:xfrm>
            <a:off x="7786710" y="3000372"/>
            <a:ext cx="1071570" cy="107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</p:pic>
      <p:pic>
        <p:nvPicPr>
          <p:cNvPr id="20" name="Picture 2" descr="http://mirsp.org/content/080811_69769184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lum contrast="28000"/>
          </a:blip>
          <a:srcRect/>
          <a:stretch>
            <a:fillRect/>
          </a:stretch>
        </p:blipFill>
        <p:spPr bwMode="auto">
          <a:xfrm>
            <a:off x="3929058" y="3786190"/>
            <a:ext cx="1071570" cy="107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</p:pic>
      <p:pic>
        <p:nvPicPr>
          <p:cNvPr id="21" name="Picture 11" descr="http://www.sevchern.ru/images/news/m_id-169/40010354B05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63" y="5786438"/>
            <a:ext cx="85725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9" descr="http://gold-store.com.ua/media/catalog/product/cache/1/image/9df78eab33525d08d6e5fb8d27136e95/6/_/6_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300037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9" name="Прямоугольник 14"/>
          <p:cNvSpPr>
            <a:spLocks noChangeArrowheads="1"/>
          </p:cNvSpPr>
          <p:nvPr/>
        </p:nvSpPr>
        <p:spPr bwMode="auto">
          <a:xfrm>
            <a:off x="142875" y="14287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52400"/>
            <a:r>
              <a:rPr lang="ru-RU"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Мимо курица бежала</a:t>
            </a:r>
            <a:endParaRPr lang="ru-RU">
              <a:ea typeface="Times New Roman" pitchFamily="18" charset="0"/>
              <a:cs typeface="Arial" charset="0"/>
            </a:endParaRPr>
          </a:p>
          <a:p>
            <a:pPr indent="152400" eaLnBrk="0" hangingPunct="0"/>
            <a:r>
              <a:rPr lang="ru-RU"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И посуду увидала:</a:t>
            </a:r>
            <a:endParaRPr lang="ru-RU">
              <a:cs typeface="Arial" charset="0"/>
            </a:endParaRPr>
          </a:p>
          <a:p>
            <a:pPr indent="152400" eaLnBrk="0" hangingPunct="0"/>
            <a:r>
              <a:rPr lang="ru-RU">
                <a:latin typeface="Calibri" pitchFamily="34" charset="0"/>
                <a:cs typeface="Times New Roman" pitchFamily="18" charset="0"/>
              </a:rPr>
              <a:t>«</a:t>
            </a:r>
            <a:r>
              <a:rPr lang="ru-RU">
                <a:latin typeface="Lucida Sans Unicode" pitchFamily="34" charset="0"/>
                <a:cs typeface="Times New Roman" pitchFamily="18" charset="0"/>
              </a:rPr>
              <a:t>Куд-куда! Куд-куда!</a:t>
            </a:r>
            <a:endParaRPr lang="ru-RU">
              <a:cs typeface="Arial" charset="0"/>
            </a:endParaRPr>
          </a:p>
          <a:p>
            <a:pPr indent="152400" eaLnBrk="0" hangingPunct="0"/>
            <a:r>
              <a:rPr lang="ru-RU">
                <a:latin typeface="Lucida Sans Unicode" pitchFamily="34" charset="0"/>
                <a:cs typeface="Times New Roman" pitchFamily="18" charset="0"/>
              </a:rPr>
              <a:t>Вы откуда и куда?!</a:t>
            </a:r>
            <a:r>
              <a:rPr lang="ru-RU">
                <a:latin typeface="Calibri" pitchFamily="34" charset="0"/>
                <a:cs typeface="Times New Roman" pitchFamily="18" charset="0"/>
              </a:rPr>
              <a:t>»</a:t>
            </a:r>
            <a:endParaRPr lang="ru-RU">
              <a:cs typeface="Arial" charset="0"/>
            </a:endParaRPr>
          </a:p>
        </p:txBody>
      </p:sp>
      <p:pic>
        <p:nvPicPr>
          <p:cNvPr id="16" name="Picture 7" descr="http://novosib.ru/img/thumbs/26141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3" y="1928813"/>
            <a:ext cx="1785937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42887E-7 C -0.00711 0.00463 -0.01407 0.00509 -0.02188 0.00648 C -0.03507 0.00879 -0.0481 0.01157 -0.06146 0.01319 C -0.08386 0.01249 -0.09948 0.0118 -0.1198 0.00902 C -0.125 0.00694 -0.1257 0.00648 -0.13178 0.00786 C -0.1441 0.00763 -0.19306 0.01434 -0.2198 0.00393 C -0.22344 0.00439 -0.22709 0.00393 -0.23073 0.00509 C -0.23212 0.00555 -0.2356 0.0118 -0.23664 0.01319 C -0.23907 0.01642 -0.24202 0.01665 -0.24462 0.01966 C -0.24792 0.02336 -0.24619 0.02545 -0.25244 0.02753 C -0.25608 0.02868 -0.25973 0.03007 -0.26337 0.03146 C -0.26546 0.03215 -0.26928 0.03424 -0.26928 0.03447 C -0.27119 0.03655 -0.2757 0.04071 -0.2783 0.04071 L -0.30799 0.05783 L -0.30886 0.04464 " pathEditMode="relative" rAng="0" ptsTypes="ffffffffffffAAA">
                                      <p:cBhvr>
                                        <p:cTn id="14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2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11 0.02752 C 0.10243 0.0266 0.11753 0.02382 0.13368 0.02244 C 0.14618 0.01943 0.15868 0.0185 0.17135 0.01712 C 0.18732 0.01156 0.20989 0.01295 0.22673 0.01179 C 0.2368 0.00833 0.24653 0.00393 0.25642 2.53296E-6 C 0.25868 -0.0044 0.25989 -0.00764 0.26337 -0.01064 C 0.26805 -0.02013 0.27587 -0.02452 0.28125 -0.03308 C 0.28594 -0.04048 0.28819 -0.04881 0.29201 -0.05691 C 0.29496 -0.07541 0.30278 -0.09369 0.31684 -0.1004 C 0.32309 -0.10872 0.33298 -0.11266 0.34166 -0.11474 C 0.34757 -0.11751 0.35104 -0.12006 0.35746 -0.12145 C 0.36337 -0.12422 0.36909 -0.12561 0.37534 -0.12677 C 0.38055 -0.12931 0.3842 -0.12977 0.3901 -0.1307 C 0.39635 -0.13371 0.4026 -0.13671 0.40885 -0.13995 C 0.41163 -0.14134 0.41528 -0.1418 0.41788 -0.14388 C 0.421 -0.1462 0.42378 -0.1492 0.42673 -0.15175 C 0.43107 -0.15545 0.43368 -0.16401 0.43767 -0.16887 C 0.43732 -0.17326 0.4375 -0.17766 0.43663 -0.18205 C 0.43611 -0.18483 0.42778 -0.19663 0.42569 -0.19917 C 0.4243 -0.20588 0.4217 -0.20981 0.41875 -0.21513 C 0.41736 -0.21768 0.41493 -0.223 0.41493 -0.223 C 0.41232 -0.23664 0.4184 -0.25052 0.42274 -0.26255 C 0.42326 -0.26556 0.42534 -0.27597 0.42673 -0.27851 C 0.42795 -0.28083 0.43055 -0.28129 0.43177 -0.2836 C 0.43455 -0.28846 0.43698 -0.29424 0.43958 -0.29956 C 0.44149 -0.3035 0.44531 -0.30511 0.44757 -0.30882 C 0.45139 -0.31529 0.45312 -0.32177 0.45642 -0.32848 C 0.45434 -0.35531 0.44618 -0.34282 0.41979 -0.34166 C 0.39982 -0.33588 0.38333 -0.33611 0.36146 -0.33519 C 0.35694 -0.33727 0.35573 -0.34143 0.35243 -0.34583 C 0.35208 -0.34745 0.35208 -0.3493 0.35156 -0.35092 C 0.35104 -0.3523 0.34948 -0.35485 0.34948 -0.35485 " pathEditMode="relative" ptsTypes="fffffffffffffffffffffffffffffffA">
                                      <p:cBhvr>
                                        <p:cTn id="1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99 -0.003 C 0.06111 -0.00208 0.06632 -0.00046 0.07292 0.00209 C 0.07778 0.00926 0.07135 0.00093 0.07778 0.00602 C 0.08073 0.00833 0.08229 0.01111 0.08576 0.01273 C 0.08785 0.01712 0.09045 0.01897 0.09271 0.02337 C 0.09323 0.02638 0.09462 0.02938 0.09462 0.03262 C 0.09462 0.04534 0.08854 0.05298 0.08177 0.06015 C 0.07865 0.06339 0.07882 0.06639 0.07483 0.06801 C 0.06736 0.07888 0.06458 0.09207 0.05295 0.09716 C 0.04392 0.10919 0.03177 0.11034 0.02031 0.11566 C 0.01076 0.11497 0.00069 0.11682 -0.00833 0.11289 C -0.00955 0.11243 -0.00955 0.11011 -0.01042 0.10896 C -0.01458 0.10433 -0.01823 0.10155 -0.02326 0.0997 C -0.02517 0.09808 -0.02743 0.09739 -0.02917 0.09577 C -0.03646 0.08906 -0.02812 0.09369 -0.03507 0.09045 C -0.04167 0.08235 -0.06198 0.08768 -0.06684 0.08791 C -0.08681 0.09068 -0.10625 0.09762 -0.12622 0.10109 C -0.13299 0.10433 -0.14028 0.09994 -0.14705 0.09855 C -0.15868 0.093 -0.17083 0.08999 -0.18264 0.08536 C -0.18837 0.08027 -0.19323 0.07495 -0.19948 0.07079 C -0.20764 0.06524 -0.22101 0.06316 -0.23021 0.06154 C -0.23767 0.05506 -0.23715 0.04025 -0.23715 0.02984 L -0.24392 0.02984 " pathEditMode="relative" ptsTypes="fffffffffffffffffffff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3 0.07911 C 0.00781 0.0812 0.01788 0.08605 0.02517 0.0923 C 0.02621 0.09762 0.0276 0.09854 0.03107 0.10155 C 0.03472 0.10872 0.03593 0.11358 0.03802 0.12144 C 0.03888 0.13879 0.03593 0.13949 0.04392 0.14643 C 0.05034 0.14527 0.05156 0.14527 0.0559 0.13995 C 0.05503 0.12445 0.05208 0.10572 0.06579 0.10039 C 0.07343 0.1034 0.07812 0.10918 0.08454 0.11474 C 0.08645 0.11867 0.08975 0.1307 0.0934 0.13209 C 0.096 0.13301 0.09878 0.13278 0.10138 0.13324 C 0.10295 0.13232 0.10538 0.13278 0.10625 0.1307 C 0.11128 0.11821 0.1026 0.11705 0.11128 0.12006 C 0.11579 0.12885 0.11371 0.12561 0.11718 0.1307 C 0.11684 0.13463 0.11579 0.13856 0.11614 0.1425 C 0.11632 0.14527 0.1217 0.15429 0.12309 0.15707 C 0.14027 0.15614 0.15034 0.14504 0.15486 0.16239 C 0.15382 0.16725 0.15208 0.16956 0.15086 0.17419 C 0.15763 0.17858 0.16458 0.17673 0.1717 0.17419 C 0.17482 0.17141 0.17795 0.17118 0.18055 0.16748 C 0.18281 0.17048 0.18454 0.17511 0.18454 0.17951 L 0.19045 0.18344 L 0.20538 0.18205 " pathEditMode="relative" rAng="0" ptsTypes="fffffffffffffffffffA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5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101 0.2304 C -0.22465 0.21744 -0.2309 0.20634 -0.23976 0.19871 C -0.25017 0.20125 -0.25104 0.21235 -0.25851 0.21582 C -0.26389 0.2223 -0.27257 0.22438 -0.27934 0.22762 C -0.28125 0.22716 -0.28351 0.22739 -0.28524 0.22623 C -0.28733 0.22485 -0.28802 0.22068 -0.29028 0.21976 C -0.29132 0.21929 -0.29219 0.21883 -0.29323 0.21837 C -0.29635 0.2142 -0.29965 0.21235 -0.30313 0.20912 C -0.31007 0.21166 -0.30781 0.21536 -0.31406 0.20912 C -0.31649 0.20241 -0.32066 0.19801 -0.32587 0.19477 C -0.33142 0.18668 -0.33229 0.18598 -0.3408 0.18413 C -0.34583 0.18182 -0.34879 0.17997 -0.3526 0.17488 C -0.36024 0.17858 -0.35174 0.18159 -0.36146 0.17881 C -0.36441 0.17627 -0.36597 0.17372 -0.36944 0.17234 C -0.37292 0.17951 -0.37517 0.17604 -0.38038 0.17349 C -0.38125 0.17904 -0.38247 0.18136 -0.38524 0.18552 C -0.38941 0.18274 -0.39288 0.17789 -0.39722 0.17627 C -0.39757 0.17766 -0.39722 0.18089 -0.39809 0.1802 C -0.40052 0.17812 -0.40313 0.17095 -0.40313 0.17118 C -0.40556 0.16146 -0.40174 0.17303 -0.40903 0.16424 C -0.41302 0.15938 -0.41302 0.15244 -0.41892 0.15244 L -0.42587 0.1418 " pathEditMode="relative" rAng="0" ptsTypes="ffffffffffffffffffffAA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-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75 0.00208 C 0.07778 -0.00764 0.07622 -0.00764 0.07865 -0.0192 C 0.0783 -0.03655 0.0783 -0.05413 0.07778 -0.07171 C 0.07691 -0.10664 0.06372 -0.13324 0.05105 -0.16285 C 0.04844 -0.16887 0.04341 -0.18483 0.04011 -0.18922 C 0.03351 -0.19801 0.02414 -0.20634 0.01528 -0.20889 C 0.01146 -0.21166 0.00851 -0.21421 0.00435 -0.21559 C -0.00677 -0.21444 -0.02256 -0.21305 -0.0323 -0.20357 C -0.03749 -0.19848 -0.04218 -0.19293 -0.0481 -0.18922 C -0.05157 -0.18413 -0.05555 -0.18067 -0.05989 -0.1772 C -0.06025 -0.17581 -0.06025 -0.17419 -0.06093 -0.17326 C -0.06163 -0.17234 -0.06302 -0.1728 -0.06388 -0.17211 C -0.0665 -0.17002 -0.06928 -0.16655 -0.07187 -0.16401 C -0.07499 -0.15753 -0.0776 -0.15337 -0.08177 -0.14828 C -0.0835 -0.14018 -0.08697 -0.13301 -0.09167 -0.12723 C -0.09288 -0.12168 -0.096 -0.11821 -0.09757 -0.11266 C -0.09791 -0.10965 -0.0967 -0.10525 -0.09862 -0.1034 C -0.10018 -0.10202 -0.10174 -0.10618 -0.10348 -0.10734 C -0.10608 -0.10896 -0.11146 -0.11127 -0.11146 -0.11127 C -0.11372 -0.11451 -0.11563 -0.11682 -0.11841 -0.11913 C -0.12275 -0.12839 -0.12987 -0.13024 -0.13716 -0.13371 C -0.14098 -0.13926 -0.14948 -0.1425 -0.15504 -0.14435 C -0.16146 -0.15013 -0.16719 -0.15291 -0.17483 -0.15476 C -0.18178 -0.158 -0.18525 -0.15013 -0.19167 -0.14967 C -0.20487 -0.14897 -0.21806 -0.14874 -0.23125 -0.14828 C -0.23646 -0.14574 -0.23837 -0.1455 -0.2441 -0.14689 C -0.24323 -0.1654 -0.24497 -0.16494 -0.23907 -0.17604 C -0.23733 -0.1839 -0.2382 -0.17743 -0.23525 -0.17326 C -0.22587 -0.17419 -0.21685 -0.17604 -0.20747 -0.1772 C -0.20053 -0.18043 -0.19879 -0.17534 -0.19462 -0.16933 C -0.19219 -0.15707 -0.19237 -0.16031 -0.19462 -0.13903 C -0.1948 -0.13718 -0.19862 -0.13186 -0.19948 -0.13116 C -0.20764 -0.12538 -0.21928 -0.12191 -0.2283 -0.12052 C -0.2323 -0.11983 -0.23612 -0.1196 -0.24011 -0.11913 C -0.25244 -0.11428 -0.24358 -0.10641 -0.23716 -0.10086 C -0.23421 -0.09461 -0.23195 -0.09554 -0.22622 -0.09415 C -0.22136 -0.09184 -0.2165 -0.09045 -0.21146 -0.08883 C -0.24289 -0.08536 -0.23021 -0.09114 -0.24514 -0.0731 C -0.24879 -0.06269 -0.25122 -0.05205 -0.254 -0.04141 C -0.25365 -0.03123 -0.25382 -0.02105 -0.25296 -0.01111 C -0.25139 0.00809 -0.22726 0.02729 -0.21441 0.03238 C -0.21303 0.03539 -0.21077 0.03747 -0.20938 0.04048 C -0.20782 0.04372 -0.20712 0.05019 -0.20643 0.05366 C -0.20764 0.07101 -0.20591 0.0805 -0.21737 0.09044 C -0.22171 0.08998 -0.22605 0.09044 -0.23021 0.08929 C -0.23334 0.08836 -0.23143 0.0835 -0.23612 0.08119 C -0.24132 0.0842 -0.2441 0.08697 -0.2481 0.09183 C -0.25122 0.10039 -0.25712 0.10386 -0.26094 0.11172 C -0.26528 0.13277 -0.27587 0.13301 -0.28768 0.14318 C -0.28994 0.15197 -0.28698 0.15267 -0.29462 0.1485 C -0.3 0.14133 -0.30226 0.13578 -0.30643 0.12745 C -0.30747 0.12051 -0.30938 0.1064 -0.30938 0.1064 C -0.31007 0.09252 -0.3066 0.06292 -0.31737 0.05366 C -0.32101 0.04603 -0.32639 0.04163 -0.3323 0.0377 C -0.3356 0.03562 -0.33837 0.03238 -0.34219 0.03238 " pathEditMode="relative" ptsTypes="ffffffffffffffffffffffffffffffffffffffffffffffffffffffA"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4 0.00393 C 0.07674 0.00601 0.08681 0.01087 0.0941 0.01712 C 0.09514 0.02244 0.09653 0.02336 0.1 0.02637 C 0.10365 0.03354 0.10486 0.0384 0.10695 0.04626 C 0.10781 0.06361 0.10486 0.06431 0.11285 0.07125 C 0.11927 0.07009 0.12049 0.07009 0.12483 0.06477 C 0.12396 0.04927 0.12101 0.03053 0.13472 0.02521 C 0.14236 0.02822 0.14705 0.034 0.15347 0.03955 C 0.15538 0.04349 0.15868 0.05552 0.16233 0.0569 C 0.16493 0.05783 0.16771 0.0576 0.17031 0.05806 C 0.17188 0.05713 0.17431 0.0576 0.17518 0.05552 C 0.18021 0.04302 0.17153 0.04187 0.18021 0.04487 C 0.18472 0.05367 0.18264 0.05043 0.18611 0.05552 C 0.18577 0.05945 0.18472 0.06338 0.18507 0.06731 C 0.18525 0.07009 0.19063 0.07911 0.19202 0.08189 C 0.2092 0.08096 0.21927 0.06986 0.22379 0.08721 C 0.22275 0.09206 0.22101 0.09438 0.21979 0.099 C 0.22656 0.1034 0.23351 0.10155 0.24063 0.099 C 0.24375 0.09623 0.24688 0.096 0.24948 0.0923 C 0.25174 0.0953 0.25347 0.09993 0.25347 0.10432 L 0.25938 0.10826 L 0.27431 0.10687 " pathEditMode="relative" ptsTypes="fffffffffffffffffffA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51 0.06014 C 0.12639 0.06014 0.22344 0.06038 0.2651 0.06269 C 0.30677 0.065 0.27587 0.06847 0.27986 0.07472 C 0.28385 0.08096 0.28628 0.09022 0.28889 0.0997 " pathEditMode="relative" rAng="0" ptsTypes="aaaA">
                                      <p:cBhvr>
                                        <p:cTn id="2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2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517 -0.06917 C -0.26805 -0.06824 -0.26284 -0.06662 -0.25625 -0.06408 C -0.25139 -0.05691 -0.25781 -0.06524 -0.25139 -0.06015 C -0.24843 -0.05783 -0.24687 -0.05506 -0.2434 -0.05344 C -0.24132 -0.04904 -0.23871 -0.04719 -0.23646 -0.0428 C -0.23593 -0.03979 -0.23455 -0.03678 -0.23455 -0.03355 C -0.23455 -0.02082 -0.24062 -0.01319 -0.24739 -0.00602 C -0.25052 -0.00278 -0.25034 0.00023 -0.25434 0.00185 C -0.2618 0.01272 -0.26458 0.0259 -0.27621 0.03099 C -0.28524 0.04302 -0.29739 0.04418 -0.30885 0.0495 C -0.3184 0.0488 -0.32847 0.05066 -0.3375 0.04672 C -0.33871 0.04626 -0.33871 0.04395 -0.33958 0.04279 C -0.34375 0.03816 -0.34739 0.03539 -0.35243 0.03354 C -0.35434 0.03192 -0.35659 0.03122 -0.35833 0.0296 C -0.36562 0.0229 -0.35729 0.02752 -0.36423 0.02428 C -0.37083 0.01619 -0.39114 0.02151 -0.396 0.02174 C -0.41597 0.02452 -0.43541 0.03146 -0.45538 0.03493 C -0.46215 0.03816 -0.46944 0.03377 -0.47621 0.03238 C -0.48784 0.02683 -0.5 0.02382 -0.5118 0.0192 C -0.51753 0.01411 -0.52239 0.00879 -0.52864 0.00462 C -0.5368 -0.00093 -0.55017 -0.00301 -0.55937 -0.00463 C -0.56684 -0.01111 -0.56632 -0.02591 -0.56632 -0.03632 L -0.57309 -0.03632 " pathEditMode="relative" rAng="0" ptsTypes="fffffffffffffffffffffAA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75 0.00208 C 0.07778 -0.00764 0.07622 -0.00764 0.07865 -0.0192 C 0.0783 -0.03655 0.0783 -0.05413 0.07778 -0.07171 C 0.07691 -0.10664 0.06372 -0.13324 0.05105 -0.16285 C 0.04844 -0.16887 0.04341 -0.18483 0.04011 -0.18922 C 0.03351 -0.19801 0.02414 -0.20634 0.01528 -0.20889 C 0.01146 -0.21166 0.00851 -0.21421 0.00435 -0.21559 C -0.00677 -0.21444 -0.02256 -0.21305 -0.0323 -0.20357 C -0.03749 -0.19848 -0.04218 -0.19293 -0.0481 -0.18922 C -0.05157 -0.18413 -0.05555 -0.18067 -0.05989 -0.1772 C -0.06025 -0.17581 -0.06025 -0.17419 -0.06093 -0.17326 C -0.06163 -0.17234 -0.06302 -0.1728 -0.06388 -0.17211 C -0.0665 -0.17002 -0.06928 -0.16655 -0.07187 -0.16401 C -0.07499 -0.15753 -0.0776 -0.15337 -0.08177 -0.14828 C -0.0835 -0.14018 -0.08697 -0.13301 -0.09167 -0.12723 C -0.09288 -0.12168 -0.096 -0.11821 -0.09757 -0.11266 C -0.09791 -0.10965 -0.0967 -0.10525 -0.09862 -0.1034 C -0.10018 -0.10202 -0.10174 -0.10618 -0.10348 -0.10734 C -0.10608 -0.10896 -0.11146 -0.11127 -0.11146 -0.11127 C -0.11372 -0.11451 -0.11563 -0.11682 -0.11841 -0.11913 C -0.12275 -0.12839 -0.12987 -0.13024 -0.13716 -0.13371 C -0.14098 -0.13926 -0.14948 -0.1425 -0.15504 -0.14435 C -0.16146 -0.15013 -0.16719 -0.15291 -0.17483 -0.15476 C -0.18178 -0.158 -0.18525 -0.15013 -0.19167 -0.14967 C -0.20487 -0.14897 -0.21806 -0.14874 -0.23125 -0.14828 C -0.23646 -0.14574 -0.23837 -0.1455 -0.2441 -0.14689 C -0.24323 -0.1654 -0.24497 -0.16494 -0.23907 -0.17604 C -0.23733 -0.1839 -0.2382 -0.17743 -0.23525 -0.17326 C -0.22587 -0.17419 -0.21685 -0.17604 -0.20747 -0.1772 C -0.20053 -0.18043 -0.19879 -0.17534 -0.19462 -0.16933 C -0.19219 -0.15707 -0.19237 -0.16031 -0.19462 -0.13903 C -0.1948 -0.13718 -0.19862 -0.13186 -0.19948 -0.13116 C -0.20764 -0.12538 -0.21928 -0.12191 -0.2283 -0.12052 C -0.2323 -0.11983 -0.23612 -0.1196 -0.24011 -0.11913 C -0.25244 -0.11428 -0.24358 -0.10641 -0.23716 -0.10086 C -0.23421 -0.09461 -0.23195 -0.09554 -0.22622 -0.09415 C -0.22136 -0.09184 -0.2165 -0.09045 -0.21146 -0.08883 C -0.24289 -0.08536 -0.23021 -0.09114 -0.24514 -0.0731 C -0.24879 -0.06269 -0.25122 -0.05205 -0.254 -0.04141 C -0.25365 -0.03123 -0.25382 -0.02105 -0.25296 -0.01111 C -0.25139 0.00809 -0.22726 0.02729 -0.21441 0.03238 C -0.21303 0.03539 -0.21077 0.03747 -0.20938 0.04048 C -0.20782 0.04372 -0.20712 0.05019 -0.20643 0.05366 C -0.20764 0.07101 -0.20591 0.0805 -0.21737 0.09044 C -0.22171 0.08998 -0.22605 0.09044 -0.23021 0.08929 C -0.23334 0.08836 -0.23143 0.0835 -0.23612 0.08119 C -0.24132 0.0842 -0.2441 0.08697 -0.2481 0.09183 C -0.25122 0.10039 -0.25712 0.10386 -0.26094 0.11172 C -0.26528 0.13277 -0.27587 0.13301 -0.28768 0.14318 C -0.28994 0.15197 -0.28698 0.15267 -0.29462 0.1485 C -0.3 0.14133 -0.30226 0.13578 -0.30643 0.12745 C -0.30747 0.12051 -0.30938 0.1064 -0.30938 0.1064 C -0.31007 0.09252 -0.3066 0.06292 -0.31737 0.05366 C -0.32101 0.04603 -0.32639 0.04163 -0.3323 0.0377 C -0.3356 0.03562 -0.33837 0.03238 -0.34219 0.03238 " pathEditMode="relative" ptsTypes="ffffffffffffffffffffffffffffffffffffffffffffffffffffff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41 0.08536 C 0.01284 0.09438 0.01111 0.09114 0.01441 0.096 C 0.01597 0.10224 0.01927 0.10571 0.02326 0.10918 C 0.02587 0.11404 0.02899 0.11821 0.03229 0.12237 C 0.03455 0.13255 0.03107 0.12006 0.03628 0.12885 C 0.03767 0.13116 0.03802 0.1344 0.03923 0.13694 C 0.04097 0.14458 0.03958 0.13972 0.04409 0.15128 L 0.04409 0.15128 C 0.04479 0.15406 0.04618 0.15938 0.04618 0.15938 C 0.04583 0.16285 0.04583 0.16632 0.04514 0.16979 C 0.04427 0.17395 0.04045 0.17604 0.03819 0.17904 C 0.03403 0.1846 0.03125 0.18992 0.02534 0.19223 C 0.0184 0.19015 0.01875 0.18436 0.0125 0.18182 C 0.00868 0.17673 0.00521 0.17118 0.00156 0.16586 C -0.00018 0.1728 0.00278 0.1802 0.00451 0.18691 C 0.00607 0.20333 0.00781 0.20842 -0.00434 0.21467 C -0.00781 0.21929 -0.01459 0.22161 -0.01927 0.22392 C -0.02222 0.21559 -0.01945 0.20773 -0.02222 0.19894 C -0.02431 0.19223 -0.02882 0.18737 -0.03212 0.18182 C -0.03542 0.17627 -0.03837 0.16956 -0.04202 0.16447 C -0.04566 0.15938 -0.04948 0.15753 -0.05382 0.15406 C -0.06077 0.14851 -0.06597 0.14319 -0.07361 0.13949 C -0.07604 0.13486 -0.07952 0.13185 -0.08264 0.12769 C -0.08698 0.12191 -0.09097 0.11474 -0.09549 0.10918 C -0.09827 0.09854 -0.10695 0.08675 -0.11528 0.08281 C -0.11754 0.07958 -0.12205 0.07611 -0.12518 0.07495 C -0.13021 0.07055 -0.13247 0.06732 -0.13802 0.0657 C -0.14063 0.06385 -0.14306 0.0613 -0.14601 0.06038 C -0.1474 0.05991 -0.14879 0.05968 -0.15 0.05899 C -0.15365 0.05714 -0.15608 0.0539 -0.1599 0.05251 C -0.16372 0.04881 -0.16632 0.04788 -0.16979 0.04326 C -0.17136 0.04118 -0.17361 0.03655 -0.17361 0.03655 " pathEditMode="relative" ptsTypes="ffffffFffffffffffffffffffffffffA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3225E-6 L -4.44444E-6 0.17256 C -4.44444E-6 0.25006 0.13473 0.34536 0.24462 0.34536 L 0.48924 0.34536 " pathEditMode="relative" rAng="0" ptsTypes="FfFF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8  0.037 0.06529  0.055 0.07861  C 0.082 0.09993  0.108 0.10793  0.113 0.09727  C 0.117 0.08661  0.099 0.05996  0.072 0.03864  C 0.054 0.02532  0.021 0.01599  -0.008 0.01466  C -0.036 0.01599  -0.07 0.02532  -0.088 0.03864  C -0.115 0.05996  -0.133 0.08661  -0.128 0.09727  C -0.123 0.10793  -0.097 0.09993  -0.071 0.07861  C -0.053 0.06529  -0.03 0.03198  -0.016 0  C -0.001 -0.03331  0.009 -0.07728  0.009 -0.10526  C 0.009 -0.1479  0.002 -0.18121  -0.008 -0.18121  C -0.017 -0.18121  -0.025 -0.1479  -0.025 -0.10526  C -0.025 -0.07728  -0.014 -0.03331  0 0  Z" pathEditMode="relative" ptsTypes=""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hilt.com.ua/admin/bindata/_0074967_ima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143240" y="5072074"/>
            <a:ext cx="1100138" cy="1166794"/>
          </a:xfrm>
          <a:prstGeom prst="rect">
            <a:avLst/>
          </a:prstGeom>
          <a:noFill/>
        </p:spPr>
      </p:pic>
      <p:pic>
        <p:nvPicPr>
          <p:cNvPr id="6" name="Picture 2" descr="http://mirsp.org/content/080811_69769184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lum contrast="28000"/>
          </a:blip>
          <a:srcRect/>
          <a:stretch>
            <a:fillRect/>
          </a:stretch>
        </p:blipFill>
        <p:spPr bwMode="auto">
          <a:xfrm>
            <a:off x="6572264" y="2143116"/>
            <a:ext cx="1071570" cy="107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</p:pic>
      <p:pic>
        <p:nvPicPr>
          <p:cNvPr id="15364" name="Picture 9" descr="http://gold-store.com.ua/media/catalog/product/cache/1/image/9df78eab33525d08d6e5fb8d27136e95/6/_/6_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63" y="221456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1" descr="http://www.sevchern.ru/images/news/m_id-169/40010354B0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00" y="1000125"/>
            <a:ext cx="928688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3" descr="http://www.rutoy.ru/upload/shop_1/2/3/5/item_23568/shop_items_catalog_image23568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3" y="3071813"/>
            <a:ext cx="714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1" descr="http://www.sevchern.ru/images/news/m_id-169/40010354B05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3" y="2071688"/>
            <a:ext cx="85725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http://gold-store.com.ua/media/catalog/product/cache/1/image/9df78eab33525d08d6e5fb8d27136e95/6/_/6_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38" y="6429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http://mirsp.org/content/080811_69769184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lum contrast="28000"/>
          </a:blip>
          <a:srcRect/>
          <a:stretch>
            <a:fillRect/>
          </a:stretch>
        </p:blipFill>
        <p:spPr bwMode="auto">
          <a:xfrm>
            <a:off x="3786182" y="3571876"/>
            <a:ext cx="1071570" cy="107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</p:pic>
      <p:pic>
        <p:nvPicPr>
          <p:cNvPr id="20" name="Picture 2" descr="http://mirsp.org/content/080811_69769184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lum contrast="28000"/>
          </a:blip>
          <a:srcRect/>
          <a:stretch>
            <a:fillRect/>
          </a:stretch>
        </p:blipFill>
        <p:spPr bwMode="auto">
          <a:xfrm>
            <a:off x="6072198" y="3786190"/>
            <a:ext cx="1071570" cy="107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</p:pic>
      <p:pic>
        <p:nvPicPr>
          <p:cNvPr id="15371" name="Picture 11" descr="http://www.sevchern.ru/images/news/m_id-169/40010354B05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63" y="5786438"/>
            <a:ext cx="85725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9" descr="http://gold-store.com.ua/media/catalog/product/cache/1/image/9df78eab33525d08d6e5fb8d27136e95/6/_/6_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100012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 descr="http://novosib.ru/img/thumbs/26141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8" y="3214688"/>
            <a:ext cx="1785937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4" name="Прямоугольник 22"/>
          <p:cNvSpPr>
            <a:spLocks noChangeArrowheads="1"/>
          </p:cNvSpPr>
          <p:nvPr/>
        </p:nvSpPr>
        <p:spPr bwMode="auto">
          <a:xfrm>
            <a:off x="0" y="0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52400"/>
            <a:r>
              <a:rPr lang="ru-RU"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И ответила посуда:</a:t>
            </a:r>
            <a:endParaRPr lang="ru-RU">
              <a:ea typeface="Times New Roman" pitchFamily="18" charset="0"/>
              <a:cs typeface="Arial" charset="0"/>
            </a:endParaRPr>
          </a:p>
          <a:p>
            <a:pPr indent="152400" eaLnBrk="0" hangingPunct="0"/>
            <a:r>
              <a:rPr lang="ru-RU">
                <a:latin typeface="Calibri" pitchFamily="34" charset="0"/>
                <a:ea typeface="Times New Roman" pitchFamily="18" charset="0"/>
                <a:cs typeface="Lucida Sans Unicode" pitchFamily="34" charset="0"/>
              </a:rPr>
              <a:t>«</a:t>
            </a:r>
            <a:r>
              <a:rPr lang="ru-RU"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Было нам у бабы худо,</a:t>
            </a:r>
            <a:endParaRPr lang="ru-RU">
              <a:cs typeface="Arial" charset="0"/>
            </a:endParaRPr>
          </a:p>
          <a:p>
            <a:pPr indent="152400" eaLnBrk="0" hangingPunct="0"/>
            <a:r>
              <a:rPr lang="ru-RU">
                <a:latin typeface="Lucida Sans Unicode" pitchFamily="34" charset="0"/>
                <a:cs typeface="Times New Roman" pitchFamily="18" charset="0"/>
              </a:rPr>
              <a:t>Не любила нас она,</a:t>
            </a:r>
            <a:endParaRPr lang="ru-RU">
              <a:cs typeface="Arial" charset="0"/>
            </a:endParaRPr>
          </a:p>
          <a:p>
            <a:pPr indent="152400" eaLnBrk="0" hangingPunct="0"/>
            <a:r>
              <a:rPr lang="ru-RU">
                <a:latin typeface="Lucida Sans Unicode" pitchFamily="34" charset="0"/>
                <a:cs typeface="Times New Roman" pitchFamily="18" charset="0"/>
              </a:rPr>
              <a:t>Била, била нас она,</a:t>
            </a:r>
            <a:endParaRPr lang="ru-RU">
              <a:cs typeface="Arial" charset="0"/>
            </a:endParaRPr>
          </a:p>
          <a:p>
            <a:pPr indent="152400" eaLnBrk="0" hangingPunct="0"/>
            <a:r>
              <a:rPr lang="ru-RU">
                <a:latin typeface="Lucida Sans Unicode" pitchFamily="34" charset="0"/>
                <a:cs typeface="Times New Roman" pitchFamily="18" charset="0"/>
              </a:rPr>
              <a:t>Запылила, закоптила,</a:t>
            </a:r>
            <a:endParaRPr lang="ru-RU">
              <a:cs typeface="Arial" charset="0"/>
            </a:endParaRPr>
          </a:p>
          <a:p>
            <a:pPr indent="152400" eaLnBrk="0" hangingPunct="0"/>
            <a:r>
              <a:rPr lang="ru-RU">
                <a:latin typeface="Lucida Sans Unicode" pitchFamily="34" charset="0"/>
                <a:cs typeface="Times New Roman" pitchFamily="18" charset="0"/>
              </a:rPr>
              <a:t>Загубила нас она!</a:t>
            </a:r>
            <a:br>
              <a:rPr lang="ru-RU">
                <a:latin typeface="Lucida Sans Unicode" pitchFamily="34" charset="0"/>
                <a:cs typeface="Times New Roman" pitchFamily="18" charset="0"/>
              </a:rPr>
            </a:br>
            <a:r>
              <a:rPr lang="ru-RU">
                <a:latin typeface="Calibri" pitchFamily="34" charset="0"/>
                <a:cs typeface="Times New Roman" pitchFamily="18" charset="0"/>
              </a:rPr>
              <a:t>«</a:t>
            </a:r>
            <a:r>
              <a:rPr lang="ru-RU">
                <a:latin typeface="Lucida Sans Unicode" pitchFamily="34" charset="0"/>
                <a:cs typeface="Times New Roman" pitchFamily="18" charset="0"/>
              </a:rPr>
              <a:t>Ко-ко-ко! Ко-ко-ко!</a:t>
            </a:r>
            <a:endParaRPr lang="ru-RU">
              <a:cs typeface="Arial" charset="0"/>
            </a:endParaRPr>
          </a:p>
          <a:p>
            <a:pPr indent="152400" eaLnBrk="0" hangingPunct="0"/>
            <a:r>
              <a:rPr lang="ru-RU">
                <a:latin typeface="Lucida Sans Unicode" pitchFamily="34" charset="0"/>
                <a:cs typeface="Times New Roman" pitchFamily="18" charset="0"/>
              </a:rPr>
              <a:t>Жить вам было нелегко!</a:t>
            </a:r>
            <a:r>
              <a:rPr lang="ru-RU">
                <a:latin typeface="Calibri" pitchFamily="34" charset="0"/>
                <a:cs typeface="Times New Roman" pitchFamily="18" charset="0"/>
              </a:rPr>
              <a:t>»</a:t>
            </a:r>
            <a:endParaRPr lang="ru-RU">
              <a:cs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43 -0.00694 C -0.02743 -0.01758 -0.04149 -0.02822 -0.04635 -0.02822 C -0.07743 -0.02822 -0.10937 0.13833 -0.10937 0.30489 C -0.10937 0.22092 -0.12534 0.13833 -0.14045 0.13833 C -0.15642 0.13833 -0.17152 0.2223 -0.17152 0.30489 C -0.17152 0.26348 -0.17951 0.22092 -0.1875 0.22092 C -0.19548 0.22092 -0.20347 0.26232 -0.20347 0.30489 C -0.20347 0.2836 -0.20746 0.26348 -0.21145 0.26348 C -0.21545 0.26348 -0.21944 0.28476 -0.21944 0.30489 C -0.21944 0.29424 -0.22152 0.2836 -0.22343 0.2836 C -0.22448 0.2836 -0.22743 0.29424 -0.22743 0.30489 C -0.22743 0.29956 -0.22847 0.29424 -0.22951 0.29424 C -0.22951 0.29286 -0.23159 0.29956 -0.23159 0.30489 C -0.23159 0.30234 -0.23159 0.29956 -0.23264 0.29956 C -0.23264 0.30095 -0.23368 0.30211 -0.23368 0.30489 C -0.23368 0.3035 -0.23368 0.30234 -0.23368 0.30095 C -0.23472 0.30095 -0.23472 0.30234 -0.23472 0.3035 C -0.23576 0.3035 -0.23576 0.30211 -0.23576 0.30095 C -0.2368 0.30095 -0.2368 0.30234 -0.2368 0.3035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14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-0.06686 C 0.00972 -0.0775 0.02378 -0.08814 0.02865 -0.08814 C 0.05972 -0.08814 0.09167 0.07841 0.09167 0.24496 C 0.09167 0.16099 0.10764 0.07841 0.12274 0.07841 C 0.13871 0.07841 0.15382 0.16238 0.15382 0.24496 C 0.15382 0.20356 0.16181 0.16099 0.16979 0.16099 C 0.17778 0.16099 0.18576 0.2024 0.18576 0.24496 C 0.18576 0.22368 0.18976 0.20356 0.19375 0.20356 C 0.19774 0.20356 0.20174 0.22484 0.20174 0.24496 C 0.20174 0.23432 0.20382 0.22368 0.20573 0.22368 C 0.20677 0.22368 0.20972 0.23432 0.20972 0.24496 C 0.20972 0.23964 0.21076 0.23432 0.21181 0.23432 C 0.21181 0.23571 0.21389 0.23964 0.21389 0.24496 C 0.21389 0.24242 0.21389 0.23964 0.21493 0.23964 C 0.21493 0.24103 0.21597 0.24219 0.21597 0.24496 C 0.21597 0.24358 0.21597 0.24242 0.21597 0.24103 C 0.21701 0.24103 0.21701 0.24242 0.21701 0.24358 C 0.21806 0.24358 0.21806 0.24219 0.21806 0.24103 C 0.2191 0.24103 0.2191 0.24242 0.2191 0.24358 " pathEditMode="relative" rAng="0" ptsTypes="fffffffffffffffffff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14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397  0.027 0.07994  0.06 0.07994  C 0.099 0.07994  0.113 0.03997  0.119 0.01599  L 0.125 -0.01599  C 0.131 -0.03997  0.146 -0.07994  0.19 -0.07994  C 0.218 -0.07994  0.25 -0.04397  0.25 0  C 0.25 0.04397  0.218 0.07994  0.19 0.07994  C 0.146 0.07994  0.131 0.03997  0.125 0.01599  L 0.119 -0.01599  C 0.113 -0.03997  0.099 -0.07994  0.06 -0.07994  C 0.027 -0.07994  0 -0.04397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91858E-6 L 1.11022E-16 0.15198 C 1.11022E-16 0.22022 0.04392 0.30419 0.07969 0.30419 L 0.15955 0.30419 " pathEditMode="relative" rAng="0" ptsTypes="FfFF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15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232 -0.11774 C -0.15833 -0.12838 -0.14427 -0.13902 -0.13941 -0.13902 C -0.10833 -0.13902 -0.07639 0.02753 -0.07639 0.19408 C -0.07639 0.11011 -0.06041 0.02753 -0.04531 0.02753 C -0.02934 0.02753 -0.01423 0.1115 -0.01423 0.19408 C -0.01423 0.15267 -0.00625 0.11011 0.00174 0.11011 C 0.00972 0.11011 0.01771 0.15152 0.01771 0.19408 C 0.01771 0.1728 0.0217 0.15267 0.0257 0.15267 C 0.02969 0.15267 0.03368 0.17395 0.03368 0.19408 C 0.03368 0.18344 0.03577 0.1728 0.03768 0.1728 C 0.03872 0.1728 0.04167 0.18344 0.04167 0.19408 C 0.04167 0.18876 0.04271 0.18344 0.04375 0.18344 C 0.04375 0.18483 0.04584 0.18876 0.04584 0.19408 C 0.04584 0.19153 0.04584 0.18876 0.04688 0.18876 C 0.04688 0.19015 0.04792 0.1913 0.04792 0.19408 C 0.04792 0.19269 0.04792 0.19153 0.04792 0.19015 C 0.04896 0.19015 0.04896 0.19153 0.04896 0.19269 C 0.05 0.19269 0.05 0.1913 0.05 0.19015 C 0.05104 0.19015 0.05104 0.19153 0.05104 0.19269 " pathEditMode="relative" rAng="0" ptsTypes="fffffffffffffffffff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5.62572E-6 C 0.00938 -0.00323 0.02865 -0.00531 0.02865 -0.00531 C 0.03994 -0.00439 0.05105 -0.00392 0.06233 -0.00277 C 0.08004 -0.00092 0.09584 0.01736 0.11181 0.02499 C 0.11442 0.02823 0.11719 0.03077 0.1198 0.03424 C 0.12344 0.04419 0.12587 0.05437 0.12865 0.06455 C 0.13056 0.07126 0.13456 0.07634 0.13664 0.08305 C 0.13959 0.09231 0.14133 0.10179 0.14462 0.11081 C 0.14688 0.11683 0.15469 0.12423 0.15834 0.12932 C 0.1606 0.13256 0.16633 0.13718 0.16633 0.13718 C 0.16962 0.14412 0.17622 0.14829 0.18212 0.15037 C 0.18768 0.15523 0.19271 0.15916 0.19896 0.16216 C 0.20192 0.1661 0.20782 0.1691 0.21181 0.17003 C 0.22969 0.18252 0.24949 0.18507 0.26824 0.19386 C 0.27258 0.19339 0.27709 0.19386 0.28126 0.19247 C 0.29376 0.1883 0.28785 0.18576 0.2981 0.18067 C 0.3132 0.17327 0.32952 0.16957 0.34549 0.16749 C 0.34966 0.16563 0.35417 0.16332 0.35834 0.16216 C 0.36199 0.16124 0.36928 0.15962 0.36928 0.15962 C 0.37761 0.16008 0.38594 0.15962 0.3941 0.16078 C 0.4014 0.1617 0.40973 0.17003 0.41581 0.17396 C 0.42449 0.17951 0.43299 0.18298 0.44254 0.1846 C 0.46094 0.18391 0.47692 0.18483 0.4941 0.17813 C 0.4981 0.17234 0.49723 0.16864 0.50192 0.16216 C 0.50331 0.15476 0.50643 0.15014 0.51181 0.14759 C 0.51442 0.14829 0.51702 0.14967 0.5198 0.15037 C 0.52414 0.15152 0.53247 0.15291 0.53247 0.15291 C 0.53959 0.15638 0.53629 0.15499 0.54254 0.15684 C 0.54515 0.15869 0.54844 0.15916 0.55035 0.16216 C 0.55383 0.16725 0.55747 0.17095 0.56233 0.17396 C 0.57396 0.17304 0.58855 0.17257 0.59896 0.16355 C 0.60278 0.15615 0.60348 0.14574 0.60799 0.13973 C 0.60869 0.11544 0.60365 0.10734 0.61789 0.10017 C 0.62831 0.10086 0.63837 0.10063 0.64844 0.1041 C 0.66008 0.10804 0.67223 0.11521 0.68421 0.11729 C 0.68751 0.11845 0.69081 0.11983 0.6941 0.12122 C 0.70192 0.12862 0.70348 0.15337 0.70886 0.16494 C 0.72136 0.16286 0.73021 0.15569 0.7415 0.14898 C 0.74549 0.14667 0.75035 0.1462 0.75452 0.14505 C 0.7606 0.14019 0.76754 0.13603 0.77327 0.13047 C 0.77674 0.12724 0.77761 0.12307 0.78126 0.12006 C 0.78247 0.11729 0.78386 0.11474 0.78508 0.11197 C 0.78594 0.11035 0.78785 0.11058 0.78907 0.10942 C 0.79758 0.10225 0.80574 0.0967 0.81581 0.09369 C 0.81945 0.09508 0.82171 0.09809 0.82483 0.10017 C 0.8264 0.1011 0.83108 0.10202 0.83265 0.10272 C 0.8356 0.10387 0.8415 0.10688 0.8415 0.10688 C 0.85244 0.10595 0.86372 0.10572 0.87327 0.09763 C 0.87466 0.09277 0.87674 0.08976 0.87917 0.0856 C 0.88195 0.07241 0.89792 0.06917 0.90695 0.06732 C 0.92067 0.06871 0.91598 0.06709 0.92379 0.0738 C 0.92726 0.08097 0.93108 0.07519 0.93768 0.0738 C 0.94289 0.07033 0.94792 0.06848 0.95331 0.06594 C 0.95608 0.05645 0.96042 0.04188 0.96824 0.03956 C 0.97396 0.04419 0.97969 0.04489 0.98612 0.04604 C 0.99202 0.04581 1.01442 0.05252 1.02275 0.04072 C 1.02067 0.03309 1.01945 0.02939 1.0139 0.02754 C 1.00903 0.02916 1.00765 0.02892 1.00591 0.02245 C 1.00504 -0.02012 1.00521 -0.03538 1.00296 -0.07656 C 1.00192 -0.09553 0.99601 -0.11473 0.99601 -0.13323 L 1.00192 -0.13208 " pathEditMode="relative" ptsTypes="fffffffffffffffffffffffffffffffffffffffffffffffffffffffffff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55</Words>
  <PresentationFormat>Экран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Calibri</vt:lpstr>
      <vt:lpstr>Arial</vt:lpstr>
      <vt:lpstr>Lucida Sans Unicode</vt:lpstr>
      <vt:lpstr>Times New Roman</vt:lpstr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Артём</dc:creator>
  <cp:lastModifiedBy>студент</cp:lastModifiedBy>
  <cp:revision>11</cp:revision>
  <dcterms:created xsi:type="dcterms:W3CDTF">2013-12-01T11:10:25Z</dcterms:created>
  <dcterms:modified xsi:type="dcterms:W3CDTF">2013-12-20T08:05:41Z</dcterms:modified>
</cp:coreProperties>
</file>